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256" autoAdjust="0"/>
  </p:normalViewPr>
  <p:slideViewPr>
    <p:cSldViewPr showGuides="1">
      <p:cViewPr varScale="1">
        <p:scale>
          <a:sx n="67" d="100"/>
          <a:sy n="67" d="100"/>
        </p:scale>
        <p:origin x="12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Review</a:t>
            </a:r>
            <a:r>
              <a:rPr lang="en-US" baseline="0" dirty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 dirty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</a:t>
            </a:r>
            <a:r>
              <a:rPr lang="en-US" i="1" dirty="0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by clicking on the film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C:\Users\jtitus\Downloads\IMG_46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/>
          <a:stretch/>
        </p:blipFill>
        <p:spPr bwMode="auto">
          <a:xfrm>
            <a:off x="0" y="0"/>
            <a:ext cx="9163888" cy="66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Number Unit #: </a:t>
            </a:r>
            <a:r>
              <a:rPr lang="en-US" altLang="en-US" sz="4000" dirty="0">
                <a:solidFill>
                  <a:schemeClr val="bg1"/>
                </a:solidFill>
              </a:rPr>
              <a:t>Unit Name</a:t>
            </a:r>
          </a:p>
        </p:txBody>
      </p:sp>
      <p:pic>
        <p:nvPicPr>
          <p:cNvPr id="10" name="Picture 9" descr="NWCG Logo">
            <a:extLst>
              <a:ext uri="{FF2B5EF4-FFF2-40B4-BE49-F238E27FC236}">
                <a16:creationId xmlns:a16="http://schemas.microsoft.com/office/drawing/2014/main" id="{1211A994-7A0F-4C14-8956-A394AA848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82F544-C007-4F1D-9F9A-BC6E1217C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41288" y="914400"/>
            <a:ext cx="5334000" cy="5638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14400"/>
            <a:ext cx="3516312" cy="2758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8382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3C5D16-A8B0-4C17-8170-3C33F372D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19400"/>
            <a:ext cx="9144000" cy="3657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E7F5D8-77C3-4107-ABD9-BD96BC92A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C2355F-351B-47F4-B296-B28508BF4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895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895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00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0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33AE00-196E-46D3-A41B-D6D98037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C71A35-565C-4849-808A-63872E439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53340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511800" y="990600"/>
            <a:ext cx="3556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353B35-1B79-49C0-B3FD-29FF46223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Number: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name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D-311 Unit 14</a:t>
            </a:r>
            <a:r>
              <a:rPr lang="en-US"/>
              <a:t>: Course Closeout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Play Button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lay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37" y="1752600"/>
            <a:ext cx="1478526" cy="14785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88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 9 Daily Duties.potx" id="{01D2FF0B-8668-4AF6-9A6E-8D053D8D31B0}" vid="{CBAA9B1F-67C9-4AC7-BC57-31B09E31C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E03E4-8991-463E-BE31-2E635CC37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DD084-5027-4ADB-B478-BD2414F28069}"/>
</file>

<file path=customXml/itemProps3.xml><?xml version="1.0" encoding="utf-8"?>
<ds:datastoreItem xmlns:ds="http://schemas.openxmlformats.org/officeDocument/2006/customXml" ds:itemID="{752FD368-A19B-47AC-91DE-1F8A73940A03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c9d8fc27-fd5a-4b02-97d9-525c3a47b016"/>
    <ds:schemaRef ds:uri="44c00d68-9f52-47a7-8813-63f8d220196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 9 Daily Duties</Template>
  <TotalTime>0</TotalTime>
  <Words>188</Words>
  <Application>Microsoft Office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Verdana Pro</vt:lpstr>
      <vt:lpstr>Arial</vt:lpstr>
      <vt:lpstr>Calibri</vt:lpstr>
      <vt:lpstr>Wingdings</vt:lpstr>
      <vt:lpstr>Times New Roman</vt:lpstr>
      <vt:lpstr>Verdana</vt:lpstr>
      <vt:lpstr>Courier New</vt:lpstr>
      <vt:lpstr>Custom Design</vt:lpstr>
      <vt:lpstr>D-311 Unit 14: Course Closeout</vt:lpstr>
      <vt:lpstr>PowerPoint Presentation</vt:lpstr>
      <vt:lpstr>Video Play Button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D-311 Unit 10: Health &amp; Safety</dc:title>
  <dc:creator>Jasberg, Jeffery - FS, UT</dc:creator>
  <cp:lastModifiedBy>Jasberg, Jeffery - FS, UT</cp:lastModifiedBy>
  <cp:revision>4</cp:revision>
  <cp:lastPrinted>2018-11-08T18:13:21Z</cp:lastPrinted>
  <dcterms:created xsi:type="dcterms:W3CDTF">2024-01-07T19:08:36Z</dcterms:created>
  <dcterms:modified xsi:type="dcterms:W3CDTF">2024-01-07T19:14:26Z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